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62" r:id="rId6"/>
    <p:sldId id="259" r:id="rId7"/>
    <p:sldId id="266" r:id="rId8"/>
    <p:sldId id="260" r:id="rId9"/>
    <p:sldId id="261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6480720" cy="47525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1600" dirty="0" smtClean="0"/>
              <a:t>Муниципальное бюджетное дошкольное образовательное учреждение</a:t>
            </a:r>
            <a:br>
              <a:rPr lang="ru-RU" sz="1600" dirty="0" smtClean="0"/>
            </a:br>
            <a:r>
              <a:rPr lang="ru-RU" sz="1600" dirty="0" smtClean="0"/>
              <a:t> «Детский сад № 25»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dirty="0" smtClean="0"/>
              <a:t>П Р О Е К Т</a:t>
            </a:r>
            <a:br>
              <a:rPr lang="ru-RU" dirty="0" smtClean="0"/>
            </a:br>
            <a:r>
              <a:rPr lang="ru-RU" i="1" dirty="0" smtClean="0"/>
              <a:t>«Достопримечательности   малой родины. Пушкинская аллея»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772400" cy="2639144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Подготовили: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Слямзина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Валентина Николаевна</a:t>
            </a:r>
          </a:p>
          <a:p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Калита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Валерия</a:t>
            </a:r>
            <a:endPara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ноябрь проекты\IMG_20191111_125937.jpg"/>
          <p:cNvPicPr>
            <a:picLocks noChangeAspect="1" noChangeArrowheads="1"/>
          </p:cNvPicPr>
          <p:nvPr/>
        </p:nvPicPr>
        <p:blipFill>
          <a:blip r:embed="rId2" cstate="print"/>
          <a:srcRect l="3810" t="4445" r="6654" b="6654"/>
          <a:stretch>
            <a:fillRect/>
          </a:stretch>
        </p:blipFill>
        <p:spPr bwMode="auto">
          <a:xfrm>
            <a:off x="539552" y="4149080"/>
            <a:ext cx="3384376" cy="2520280"/>
          </a:xfrm>
          <a:prstGeom prst="rect">
            <a:avLst/>
          </a:prstGeom>
          <a:noFill/>
        </p:spPr>
      </p:pic>
      <p:pic>
        <p:nvPicPr>
          <p:cNvPr id="1027" name="Picture 3" descr="C:\Users\User\Desktop\ноябрь проекты\IMG_20191111_1255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6815" y="188640"/>
            <a:ext cx="2227673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60346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2019 году исполнилось 220 лет со дня рождения Александра Сергеевича Пушкина, а это значит, что нашей аллее уже 120 лет.</a:t>
            </a:r>
            <a:endParaRPr lang="ru-RU" dirty="0"/>
          </a:p>
        </p:txBody>
      </p:sp>
      <p:pic>
        <p:nvPicPr>
          <p:cNvPr id="5122" name="Picture 2" descr="C:\Users\User\Desktop\IMG-20191110-WA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76672"/>
            <a:ext cx="3723878" cy="4965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548680"/>
            <a:ext cx="34563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Где липы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престарелы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черёмухой цветут,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Где мне в часы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полдневны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Берёзок своды темны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Прохладну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сень дают… (А.С.Пушкин)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User\Desktop\image.jpg"/>
          <p:cNvPicPr>
            <a:picLocks noChangeAspect="1" noChangeArrowheads="1"/>
          </p:cNvPicPr>
          <p:nvPr/>
        </p:nvPicPr>
        <p:blipFill>
          <a:blip r:embed="rId2" cstate="print"/>
          <a:srcRect l="20250" r="8876"/>
          <a:stretch>
            <a:fillRect/>
          </a:stretch>
        </p:blipFill>
        <p:spPr bwMode="auto">
          <a:xfrm>
            <a:off x="3491880" y="188640"/>
            <a:ext cx="5184576" cy="487505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75856" y="5949280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 место-то историческое…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Любовь к родному краю, родной речи начинается с малого-</a:t>
            </a:r>
            <a:br>
              <a:rPr lang="ru-RU" dirty="0" smtClean="0"/>
            </a:br>
            <a:r>
              <a:rPr lang="ru-RU" dirty="0" smtClean="0"/>
              <a:t>любви к своей семье, к своему жилищу, к своему детскому саду.</a:t>
            </a:r>
            <a:br>
              <a:rPr lang="ru-RU" dirty="0" smtClean="0"/>
            </a:br>
            <a:r>
              <a:rPr lang="ru-RU" dirty="0" smtClean="0"/>
              <a:t>Постепенно расширяясь, эта любовь переходит в любовь</a:t>
            </a:r>
            <a:br>
              <a:rPr lang="ru-RU" dirty="0" smtClean="0"/>
            </a:br>
            <a:r>
              <a:rPr lang="ru-RU" dirty="0" smtClean="0"/>
              <a:t>к родной стране, к её истории, прошлому и настоящему,</a:t>
            </a:r>
            <a:br>
              <a:rPr lang="ru-RU" dirty="0" smtClean="0"/>
            </a:br>
            <a:r>
              <a:rPr lang="ru-RU" dirty="0" smtClean="0"/>
              <a:t>ко всему человечеству.</a:t>
            </a:r>
            <a:br>
              <a:rPr lang="ru-RU" dirty="0" smtClean="0"/>
            </a:br>
            <a:r>
              <a:rPr lang="ru-RU" i="1" dirty="0" smtClean="0"/>
              <a:t>Д. С. Лихачёв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4584" y="-571500"/>
            <a:ext cx="144016" cy="5715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познакомить детей с достопримечательностью родного поселка Красногвардейский  - Пушкинской аллеей; историей ее возникновения и исторической ценностью.  </a:t>
            </a:r>
          </a:p>
          <a:p>
            <a:pPr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формирование представлений о поселке Красногвардейский на основе ознакомления с одной из главных достопримечательностей – Пушкинской аллеей;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воспитание добрых чувств, интереса к месту, где живет ребенок;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воспитание у детей чувства гордости, восхищения красотой родного края;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формирование любви к родному поселку, интерес к его прошлому и настоящему;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знакомство детей с культурным наследием нашего поселка.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836712"/>
            <a:ext cx="5832648" cy="43924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начале осени мы посетили Пушкинскую аллею, и нам стало интересно – откуда такое название? Что скрывают эти вековые липы?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324528" y="4725143"/>
            <a:ext cx="1080120" cy="36004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Users\User\Desktop\IMG_20190920_1103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2376264" cy="3168352"/>
          </a:xfrm>
          <a:prstGeom prst="rect">
            <a:avLst/>
          </a:prstGeom>
          <a:noFill/>
        </p:spPr>
      </p:pic>
      <p:pic>
        <p:nvPicPr>
          <p:cNvPr id="1027" name="Picture 3" descr="C:\Users\User\Desktop\IMG_20190920_1123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01008"/>
            <a:ext cx="2376264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 информацией   обратились в поселковую библиотеку, музей при библиотеке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User\Desktop\P_20190917_0959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732064">
            <a:off x="942553" y="1751331"/>
            <a:ext cx="2679562" cy="4298101"/>
          </a:xfrm>
          <a:prstGeom prst="rect">
            <a:avLst/>
          </a:prstGeom>
          <a:noFill/>
        </p:spPr>
      </p:pic>
      <p:pic>
        <p:nvPicPr>
          <p:cNvPr id="2051" name="Picture 3" descr="C:\Users\User\Desktop\P_20190917_102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18504">
            <a:off x="5610115" y="1750859"/>
            <a:ext cx="2606388" cy="439595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5616" y="6453336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вот что нам удалось выяснить…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6536" y="548680"/>
            <a:ext cx="216024" cy="288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9"/>
            <a:ext cx="8363272" cy="16561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В 1899 году в нашем поселке широко отмечали 100-летнюю годовщину со дня рождения Александра Сергеевича Пушкина.</a:t>
            </a: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916832"/>
            <a:ext cx="44644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центре поселка, на участке  вдоль улицы Главной (ныне улица Ленина)  учителями и учениками  земской начальной школы была заложена липовая аллея в количестве 100 деревьев. Эта аллея, соответственным образом огороженная, существовала длительное время под названием «Пушкинский бульвар».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ser\Desktop\ноябрь проекты\IMG_20191111_130043.jpg"/>
          <p:cNvPicPr>
            <a:picLocks noChangeAspect="1" noChangeArrowheads="1"/>
          </p:cNvPicPr>
          <p:nvPr/>
        </p:nvPicPr>
        <p:blipFill>
          <a:blip r:embed="rId2" cstate="print"/>
          <a:srcRect l="2247" t="10788" r="3362"/>
          <a:stretch>
            <a:fillRect/>
          </a:stretch>
        </p:blipFill>
        <p:spPr bwMode="auto">
          <a:xfrm>
            <a:off x="4716016" y="1700808"/>
            <a:ext cx="3312368" cy="234798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59632" y="26064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146" name="Picture 2" descr="C:\Users\User\Desktop\ноябрь проекты\IMG_20191111_130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149080"/>
            <a:ext cx="3371867" cy="25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60346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дореволюционные годы аллея имела название «Пушкинский бульвар» и была излюбленным местом для прогулок у жителей и гостей поселка.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36296" y="5445224"/>
            <a:ext cx="1450504" cy="68093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User\Desktop\ноябрь проекты\IMG_20191111_125548.jpg"/>
          <p:cNvPicPr>
            <a:picLocks noChangeAspect="1" noChangeArrowheads="1"/>
          </p:cNvPicPr>
          <p:nvPr/>
        </p:nvPicPr>
        <p:blipFill>
          <a:blip r:embed="rId2" cstate="print"/>
          <a:srcRect l="7323" t="3662" r="4796" b="10289"/>
          <a:stretch>
            <a:fillRect/>
          </a:stretch>
        </p:blipFill>
        <p:spPr bwMode="auto">
          <a:xfrm>
            <a:off x="4572000" y="1628800"/>
            <a:ext cx="432814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1974 году отмечалось175-летие со дня рождения А.С.Пушкина.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саду, в тени липовых крон собрались жители поселка. Местные поэты читали свои стихи, посвященные Александру Сергеевичу, а также отрывки его произведений.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ноябрь проекты\IMG_20191111_125733.jpg"/>
          <p:cNvPicPr>
            <a:picLocks noChangeAspect="1" noChangeArrowheads="1"/>
          </p:cNvPicPr>
          <p:nvPr/>
        </p:nvPicPr>
        <p:blipFill>
          <a:blip r:embed="rId2" cstate="print"/>
          <a:srcRect l="7922" t="11223" r="4937" b="12199"/>
          <a:stretch>
            <a:fillRect/>
          </a:stretch>
        </p:blipFill>
        <p:spPr bwMode="auto">
          <a:xfrm>
            <a:off x="2195736" y="3501008"/>
            <a:ext cx="4824536" cy="3179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44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 сегодняшнего дня все 100 деревьев не сохранились, поэтому в год 200-летия (1999 г) к старым липам добавили молодые саженцы. Аллея продолжает радовать своей красотой.</a:t>
            </a:r>
            <a:endParaRPr lang="ru-RU" dirty="0"/>
          </a:p>
        </p:txBody>
      </p:sp>
      <p:pic>
        <p:nvPicPr>
          <p:cNvPr id="3074" name="Picture 2" descr="C:\Users\User\Desktop\IMG_20190920_1116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661080">
            <a:off x="1528357" y="3661712"/>
            <a:ext cx="2112519" cy="2816692"/>
          </a:xfrm>
          <a:prstGeom prst="rect">
            <a:avLst/>
          </a:prstGeom>
          <a:noFill/>
        </p:spPr>
      </p:pic>
      <p:pic>
        <p:nvPicPr>
          <p:cNvPr id="3075" name="Picture 3" descr="C:\Users\User\Desktop\IMG_20190920_1116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6552">
            <a:off x="5940152" y="3501008"/>
            <a:ext cx="2247714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253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Муниципальное бюджетное дошкольное образовательное учреждение  «Детский сад № 25»   П Р О Е К Т «Достопримечательности   малой родины. Пушкинская аллея»        </vt:lpstr>
      <vt:lpstr>Любовь к родному краю, родной речи начинается с малого- любви к своей семье, к своему жилищу, к своему детскому саду. Постепенно расширяясь, эта любовь переходит в любовь к родной стране, к её истории, прошлому и настоящему, ко всему человечеству. Д. С. Лихачёв </vt:lpstr>
      <vt:lpstr> </vt:lpstr>
      <vt:lpstr>В начале осени мы посетили Пушкинскую аллею, и нам стало интересно – откуда такое название? Что скрывают эти вековые липы? </vt:lpstr>
      <vt:lpstr>За информацией   обратились в поселковую библиотеку, музей при библиотеке </vt:lpstr>
      <vt:lpstr> </vt:lpstr>
      <vt:lpstr>В дореволюционные годы аллея имела название «Пушкинский бульвар» и была излюбленным местом для прогулок у жителей и гостей поселка.</vt:lpstr>
      <vt:lpstr>В 1974 году отмечалось175-летие со дня рождения А.С.Пушкина.</vt:lpstr>
      <vt:lpstr>До сегодняшнего дня все 100 деревьев не сохранились, поэтому в год 200-летия (1999 г) к старым липам добавили молодые саженцы. Аллея продолжает радовать своей красотой.</vt:lpstr>
      <vt:lpstr>В 2019 году исполнилось 220 лет со дня рождения Александра Сергеевича Пушкина, а это значит, что нашей аллее уже 120 лет.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34</cp:revision>
  <dcterms:created xsi:type="dcterms:W3CDTF">2019-11-11T16:24:36Z</dcterms:created>
  <dcterms:modified xsi:type="dcterms:W3CDTF">2020-10-30T11:42:53Z</dcterms:modified>
</cp:coreProperties>
</file>